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c3a5ee3d0_1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c3a5ee3d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Tera - E-commerce 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Fredericux - Garrafas Térmicas Personalizadas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81650"/>
            <a:ext cx="738625" cy="7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About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468825"/>
            <a:ext cx="8520600" cy="33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Somos uma empresa que busca facilitar o dia a dia de nossos clientes com produtos práticos, bonitos e com preços justos.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Onde o cliente é o foco de nossa marca, pois todos os produtos são personalizados junto com ele, deixando a sua marca e seu estilo em tudo que entregamos.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Diferente de tudo no mercado, a nossa personalização é feita a laser, fazendo com que seja eternizado no produto a sua marca. Abraçando os clientes pessoas físicas e pessoas jurídicas.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Evolução da Marca  1º semestre / 2022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Parceria com Personal Trainers  e amigos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Captação de clientes e fechamento de vendas  Instagram + nova ferramenta E-commerce</a:t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709625" y="2068151"/>
            <a:ext cx="1558200" cy="1585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</a:t>
            </a: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rodutos + Clientes +    Vendas   +</a:t>
            </a:r>
            <a:endParaRPr sz="2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7541375" y="2076875"/>
            <a:ext cx="1558200" cy="1329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7718425" y="2363600"/>
            <a:ext cx="1113900" cy="8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Melhorias E-commerce e mídias sociais com a Tera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</a:t>
            </a:r>
            <a:r>
              <a:rPr lang="pt-BR"/>
              <a:t>ortfólio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p17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7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7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3"/>
                </a:solidFill>
              </a:rPr>
              <a:t>Parceria com a SDS-PE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97" name="Google Shape;97;p17"/>
          <p:cNvSpPr txBox="1"/>
          <p:nvPr>
            <p:ph idx="4294967295" type="body"/>
          </p:nvPr>
        </p:nvSpPr>
        <p:spPr>
          <a:xfrm>
            <a:off x="318850" y="4228050"/>
            <a:ext cx="4327800" cy="11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/>
              <a:t>Confraternização da Delegacia de Polícia de Goiana no interior de Pernambuco. Todos os Delegados, Comissários e colaboradores ganharam a sua garrafa térmica devidamente personalizadas com seus respectivos nomes e brasão da Polícia Civil.</a:t>
            </a:r>
            <a:endParaRPr sz="1000"/>
          </a:p>
        </p:txBody>
      </p:sp>
      <p:sp>
        <p:nvSpPr>
          <p:cNvPr id="98" name="Google Shape;98;p17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accent3"/>
                </a:solidFill>
              </a:rPr>
              <a:t>Os 3 maiores clubes de Recife</a:t>
            </a:r>
            <a:endParaRPr b="1" sz="1700">
              <a:solidFill>
                <a:schemeClr val="accent3"/>
              </a:solidFill>
            </a:endParaRPr>
          </a:p>
        </p:txBody>
      </p:sp>
      <p:sp>
        <p:nvSpPr>
          <p:cNvPr id="99" name="Google Shape;99;p17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Parceria com os torcedores dos 3 maiores clubes do Futebol de Recife/PE.</a:t>
            </a:r>
            <a:endParaRPr sz="120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37" y="260375"/>
            <a:ext cx="4138576" cy="3103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1638" y="209550"/>
            <a:ext cx="34671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Responsividade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pt-BR" sz="2400"/>
              <a:t>Fredericux 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Google Shape;111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" name="Google Shape;112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3"/>
                </a:solidFill>
              </a:rPr>
              <a:t>Mobile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De forma direta, simples e intuitiva será possível visualizar os produtos e efetuar o pedido.</a:t>
            </a:r>
            <a:endParaRPr sz="1200"/>
          </a:p>
        </p:txBody>
      </p:sp>
      <p:sp>
        <p:nvSpPr>
          <p:cNvPr id="115" name="Google Shape;115;p19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accent3"/>
                </a:solidFill>
              </a:rPr>
              <a:t>Desktop 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6" name="Google Shape;116;p19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Toda a experiência oferecida no Mobile estará disponível também no Desktop.</a:t>
            </a:r>
            <a:endParaRPr sz="1200"/>
          </a:p>
        </p:txBody>
      </p:sp>
      <p:pic>
        <p:nvPicPr>
          <p:cNvPr descr="Smartphone preto na orientação retrato"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51" y="385362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romebook aberto"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825" y="9550"/>
            <a:ext cx="3092002" cy="18335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preto na orientação retrato"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526" y="385362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romebook aberto"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825" y="1890725"/>
            <a:ext cx="3092002" cy="183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425" y="696550"/>
            <a:ext cx="241700" cy="3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7125" y="706600"/>
            <a:ext cx="426075" cy="43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5450" y="174100"/>
            <a:ext cx="426075" cy="43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5450" y="2058925"/>
            <a:ext cx="426075" cy="43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604325" y="807375"/>
            <a:ext cx="65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Home </a:t>
            </a:r>
            <a:endParaRPr sz="1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1107225" y="807375"/>
            <a:ext cx="913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Produtos</a:t>
            </a:r>
            <a:endParaRPr sz="1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604325" y="1383250"/>
            <a:ext cx="1195200" cy="6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Imagem</a:t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89525" y="2397150"/>
            <a:ext cx="1087800" cy="24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Compre</a:t>
            </a:r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295463" y="3021075"/>
            <a:ext cx="127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Code Pro"/>
                <a:ea typeface="Source Code Pro"/>
                <a:cs typeface="Source Code Pro"/>
                <a:sym typeface="Source Code Pro"/>
              </a:rPr>
              <a:t>Contato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1322025" y="613575"/>
            <a:ext cx="6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Source Code Pro"/>
                <a:ea typeface="Source Code Pro"/>
                <a:cs typeface="Source Code Pro"/>
                <a:sym typeface="Source Code Pro"/>
              </a:rPr>
              <a:t>Menu</a:t>
            </a:r>
            <a:endParaRPr sz="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1347575" y="2760113"/>
            <a:ext cx="402900" cy="14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>
            <a:off x="2981350" y="1356375"/>
            <a:ext cx="913200" cy="6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Imagem</a:t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2718500" y="2659863"/>
            <a:ext cx="91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Code Pro"/>
                <a:ea typeface="Source Code Pro"/>
                <a:cs typeface="Source Code Pro"/>
                <a:sym typeface="Source Code Pro"/>
              </a:rPr>
              <a:t>Frete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2718488" y="2301250"/>
            <a:ext cx="127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Code Pro"/>
                <a:ea typeface="Source Code Pro"/>
                <a:cs typeface="Source Code Pro"/>
                <a:sym typeface="Source Code Pro"/>
              </a:rPr>
              <a:t>R$ produto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2758838" y="2976125"/>
            <a:ext cx="11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Total =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3332950" y="822675"/>
            <a:ext cx="876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Produtos</a:t>
            </a:r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2861275" y="822675"/>
            <a:ext cx="77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Home</a:t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453575" y="9550"/>
            <a:ext cx="149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Página 1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2518525" y="9550"/>
            <a:ext cx="149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Página 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4489300" y="761175"/>
            <a:ext cx="149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Pág.1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489300" y="2494613"/>
            <a:ext cx="149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Pág.2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874475" y="2861250"/>
            <a:ext cx="134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Próx. pág.</a:t>
            </a:r>
            <a:endParaRPr sz="1000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6361525" y="224488"/>
            <a:ext cx="65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Home </a:t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>
            <a:off x="6952575" y="224488"/>
            <a:ext cx="981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Produtos</a:t>
            </a: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/>
          </a:p>
        </p:txBody>
      </p:sp>
      <p:sp>
        <p:nvSpPr>
          <p:cNvPr id="145" name="Google Shape;145;p19"/>
          <p:cNvSpPr txBox="1"/>
          <p:nvPr/>
        </p:nvSpPr>
        <p:spPr>
          <a:xfrm>
            <a:off x="3442150" y="613575"/>
            <a:ext cx="6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Source Code Pro"/>
                <a:ea typeface="Source Code Pro"/>
                <a:cs typeface="Source Code Pro"/>
                <a:sym typeface="Source Code Pro"/>
              </a:rPr>
              <a:t>Menu</a:t>
            </a:r>
            <a:endParaRPr sz="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7589525" y="174100"/>
            <a:ext cx="6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Source Code Pro"/>
                <a:ea typeface="Source Code Pro"/>
                <a:cs typeface="Source Code Pro"/>
                <a:sym typeface="Source Code Pro"/>
              </a:rPr>
              <a:t>Menu</a:t>
            </a:r>
            <a:endParaRPr sz="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6655525" y="642825"/>
            <a:ext cx="876600" cy="24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Imagem</a:t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6952575" y="1222075"/>
            <a:ext cx="108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Próx. pág.</a:t>
            </a:r>
            <a:endParaRPr sz="1000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6655525" y="971750"/>
            <a:ext cx="913200" cy="14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Compre</a:t>
            </a:r>
            <a:endParaRPr/>
          </a:p>
        </p:txBody>
      </p:sp>
      <p:sp>
        <p:nvSpPr>
          <p:cNvPr id="150" name="Google Shape;150;p19"/>
          <p:cNvSpPr/>
          <p:nvPr/>
        </p:nvSpPr>
        <p:spPr>
          <a:xfrm>
            <a:off x="7449225" y="1153300"/>
            <a:ext cx="402900" cy="14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5904250" y="1206775"/>
            <a:ext cx="98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Source Code Pro"/>
                <a:ea typeface="Source Code Pro"/>
                <a:cs typeface="Source Code Pro"/>
                <a:sym typeface="Source Code Pro"/>
              </a:rPr>
              <a:t>Contato</a:t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6363775" y="2138850"/>
            <a:ext cx="52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Home </a:t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7058175" y="2162663"/>
            <a:ext cx="876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Source Code Pro"/>
                <a:ea typeface="Source Code Pro"/>
                <a:cs typeface="Source Code Pro"/>
                <a:sym typeface="Source Code Pro"/>
              </a:rPr>
              <a:t>Produtos </a:t>
            </a:r>
            <a:endParaRPr/>
          </a:p>
        </p:txBody>
      </p:sp>
      <p:sp>
        <p:nvSpPr>
          <p:cNvPr id="154" name="Google Shape;154;p19"/>
          <p:cNvSpPr txBox="1"/>
          <p:nvPr/>
        </p:nvSpPr>
        <p:spPr>
          <a:xfrm>
            <a:off x="7589525" y="1989838"/>
            <a:ext cx="65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Source Code Pro"/>
                <a:ea typeface="Source Code Pro"/>
                <a:cs typeface="Source Code Pro"/>
                <a:sym typeface="Source Code Pro"/>
              </a:rPr>
              <a:t>Menu</a:t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6764725" y="2488625"/>
            <a:ext cx="658200" cy="30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Imagem</a:t>
            </a:r>
            <a:endParaRPr sz="1000"/>
          </a:p>
        </p:txBody>
      </p:sp>
      <p:sp>
        <p:nvSpPr>
          <p:cNvPr id="156" name="Google Shape;156;p19"/>
          <p:cNvSpPr txBox="1"/>
          <p:nvPr/>
        </p:nvSpPr>
        <p:spPr>
          <a:xfrm>
            <a:off x="5935450" y="2732863"/>
            <a:ext cx="1087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Source Code Pro"/>
                <a:ea typeface="Source Code Pro"/>
                <a:cs typeface="Source Code Pro"/>
                <a:sym typeface="Source Code Pro"/>
              </a:rPr>
              <a:t>R$ produto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904250" y="2950500"/>
            <a:ext cx="87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Source Code Pro"/>
                <a:ea typeface="Source Code Pro"/>
                <a:cs typeface="Source Code Pro"/>
                <a:sym typeface="Source Code Pro"/>
              </a:rPr>
              <a:t>Frete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5744938" y="3083350"/>
            <a:ext cx="1195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Source Code Pro"/>
                <a:ea typeface="Source Code Pro"/>
                <a:cs typeface="Source Code Pro"/>
                <a:sym typeface="Source Code Pro"/>
              </a:rPr>
              <a:t>Total =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Contato</a:t>
            </a:r>
            <a:endParaRPr/>
          </a:p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/>
              <a:t>Frederico C. Marques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www.fredericux.com.br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Instagram: fredericux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Cel/whats: (81) 9 8204-2260</a:t>
            </a:r>
            <a:endParaRPr/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6875" y="174575"/>
            <a:ext cx="4490575" cy="46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